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54BF8-AD4D-42CF-ACF6-2012FDF82B65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FFF95-D95E-4191-AF53-C2CB2275F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9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54BF8-AD4D-42CF-ACF6-2012FDF82B65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FFF95-D95E-4191-AF53-C2CB2275F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925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54BF8-AD4D-42CF-ACF6-2012FDF82B65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FFF95-D95E-4191-AF53-C2CB2275F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655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54BF8-AD4D-42CF-ACF6-2012FDF82B65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FFF95-D95E-4191-AF53-C2CB2275F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465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54BF8-AD4D-42CF-ACF6-2012FDF82B65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FFF95-D95E-4191-AF53-C2CB2275F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136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54BF8-AD4D-42CF-ACF6-2012FDF82B65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FFF95-D95E-4191-AF53-C2CB2275F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645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54BF8-AD4D-42CF-ACF6-2012FDF82B65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FFF95-D95E-4191-AF53-C2CB2275F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422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54BF8-AD4D-42CF-ACF6-2012FDF82B65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FFF95-D95E-4191-AF53-C2CB2275F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47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54BF8-AD4D-42CF-ACF6-2012FDF82B65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FFF95-D95E-4191-AF53-C2CB2275F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979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54BF8-AD4D-42CF-ACF6-2012FDF82B65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FFF95-D95E-4191-AF53-C2CB2275F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519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54BF8-AD4D-42CF-ACF6-2012FDF82B65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FFF95-D95E-4191-AF53-C2CB2275F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406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454BF8-AD4D-42CF-ACF6-2012FDF82B65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9FFF95-D95E-4191-AF53-C2CB2275F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841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5589C60-30B5-09F5-5711-7F864250A1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5129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Rajesh</cp:lastModifiedBy>
  <cp:revision>5</cp:revision>
  <dcterms:created xsi:type="dcterms:W3CDTF">2025-04-04T12:01:55Z</dcterms:created>
  <dcterms:modified xsi:type="dcterms:W3CDTF">2026-08-08T11:29:38Z</dcterms:modified>
</cp:coreProperties>
</file>