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5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6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3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4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2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7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1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0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54BF8-AD4D-42CF-ACF6-2012FDF82B6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4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589C60-30B5-09F5-5711-7F864250A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27393"/>
              </p:ext>
            </p:extLst>
          </p:nvPr>
        </p:nvGraphicFramePr>
        <p:xfrm>
          <a:off x="1913761" y="3227164"/>
          <a:ext cx="1963737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1964293" imgH="1939433" progId="CorelDraw.Graphic.24">
                  <p:embed/>
                </p:oleObj>
              </mc:Choice>
              <mc:Fallback>
                <p:oleObj name="CorelDRAW" r:id="rId3" imgW="1964293" imgH="1939433" progId="CorelDraw.Graphic.2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3761" y="3227164"/>
                        <a:ext cx="1963737" cy="1939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13761" y="5333475"/>
            <a:ext cx="1963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Name</a:t>
            </a:r>
          </a:p>
          <a:p>
            <a:pPr algn="ctr"/>
            <a:r>
              <a:rPr lang="en-IN" dirty="0"/>
              <a:t>Designation</a:t>
            </a:r>
          </a:p>
          <a:p>
            <a:pPr algn="ctr"/>
            <a:r>
              <a:rPr lang="en-IN" dirty="0"/>
              <a:t>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6983" y="3219272"/>
            <a:ext cx="19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Post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6982" y="3921938"/>
            <a:ext cx="19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Qualification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6982" y="4577277"/>
            <a:ext cx="19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Titles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6981" y="5361070"/>
            <a:ext cx="19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Publications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26982" y="6124792"/>
            <a:ext cx="19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Book Chapters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3A74F1-E204-4ED0-212E-4029EB2C6FB2}"/>
              </a:ext>
            </a:extLst>
          </p:cNvPr>
          <p:cNvCxnSpPr>
            <a:cxnSpLocks/>
          </p:cNvCxnSpPr>
          <p:nvPr/>
        </p:nvCxnSpPr>
        <p:spPr>
          <a:xfrm>
            <a:off x="4318181" y="3148964"/>
            <a:ext cx="0" cy="3709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51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CorelDRAW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2025-04-04T12:01:55Z</dcterms:created>
  <dcterms:modified xsi:type="dcterms:W3CDTF">2026-07-03T13:22:31Z</dcterms:modified>
</cp:coreProperties>
</file>